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56" r:id="rId6"/>
    <p:sldId id="257" r:id="rId7"/>
    <p:sldId id="258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8AB28-A580-4FE7-B0B3-9F35486B3D3C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07746-2317-4356-9BE3-4F88A0C2D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7746-2317-4356-9BE3-4F88A0C2D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7746-2317-4356-9BE3-4F88A0C2D2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4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3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6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5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5E628-6C6E-4FA4-A621-315E01666061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7453" y="221671"/>
            <a:ext cx="10224655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284307" y="271274"/>
            <a:ext cx="5762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srgbClr val="C00000"/>
                </a:solidFill>
              </a:rPr>
              <a:t>ully </a:t>
            </a:r>
            <a:r>
              <a:rPr lang="en-US" sz="2400" b="1" dirty="0">
                <a:solidFill>
                  <a:srgbClr val="C00000"/>
                </a:solidFill>
              </a:rPr>
              <a:t>A</a:t>
            </a:r>
            <a:r>
              <a:rPr lang="en-US" sz="2400" b="1" dirty="0" smtClean="0">
                <a:solidFill>
                  <a:srgbClr val="C00000"/>
                </a:solidFill>
              </a:rPr>
              <a:t>utomatic Image </a:t>
            </a:r>
            <a:r>
              <a:rPr lang="en-US" sz="2400" b="1" dirty="0">
                <a:solidFill>
                  <a:srgbClr val="C00000"/>
                </a:solidFill>
              </a:rPr>
              <a:t>based </a:t>
            </a:r>
            <a:r>
              <a:rPr lang="en-US" sz="2400" b="1" dirty="0" smtClean="0">
                <a:solidFill>
                  <a:srgbClr val="C00000"/>
                </a:solidFill>
              </a:rPr>
              <a:t>methods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1816" y="2110157"/>
            <a:ext cx="10649324" cy="3025261"/>
            <a:chOff x="561816" y="2110157"/>
            <a:chExt cx="10649324" cy="3025261"/>
          </a:xfrm>
        </p:grpSpPr>
        <p:grpSp>
          <p:nvGrpSpPr>
            <p:cNvPr id="4" name="Group 3"/>
            <p:cNvGrpSpPr/>
            <p:nvPr/>
          </p:nvGrpSpPr>
          <p:grpSpPr>
            <a:xfrm>
              <a:off x="561816" y="2110157"/>
              <a:ext cx="10649324" cy="3025261"/>
              <a:chOff x="159389" y="2941870"/>
              <a:chExt cx="11218029" cy="335535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19789" y="2941871"/>
                <a:ext cx="10557629" cy="2540231"/>
                <a:chOff x="270953" y="737870"/>
                <a:chExt cx="10557629" cy="2540231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85" r="5215"/>
                <a:stretch/>
              </p:blipFill>
              <p:spPr>
                <a:xfrm>
                  <a:off x="270953" y="810412"/>
                  <a:ext cx="10485121" cy="2438400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270953" y="737870"/>
                  <a:ext cx="10557629" cy="254023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382124" y="5583994"/>
                <a:ext cx="1319269" cy="713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b="1" dirty="0" err="1" smtClean="0"/>
                  <a:t>Image</a:t>
                </a:r>
                <a:r>
                  <a:rPr lang="es-CO" b="1" dirty="0" smtClean="0"/>
                  <a:t> </a:t>
                </a:r>
                <a:r>
                  <a:rPr lang="es-CO" b="1" dirty="0" err="1" smtClean="0"/>
                  <a:t>based</a:t>
                </a:r>
                <a:endParaRPr lang="en-US" b="1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9389" y="5677473"/>
                <a:ext cx="11218028" cy="6197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2651857" y="2963495"/>
                <a:ext cx="36077" cy="3333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733594" y="2941871"/>
                <a:ext cx="19860" cy="3355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354720" y="5723372"/>
                <a:ext cx="1343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Permanent</a:t>
                </a:r>
                <a:r>
                  <a:rPr lang="es-CO" b="1" dirty="0" smtClean="0"/>
                  <a:t> </a:t>
                </a:r>
                <a:endParaRPr lang="en-US" b="1" dirty="0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H="1">
                <a:off x="6634159" y="2941870"/>
                <a:ext cx="16369" cy="3355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9290128" y="2941870"/>
                <a:ext cx="55703" cy="3355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4937853" y="5733746"/>
                <a:ext cx="1343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Permanent</a:t>
                </a:r>
                <a:r>
                  <a:rPr lang="es-CO" b="1" dirty="0" smtClean="0"/>
                  <a:t> </a:t>
                </a:r>
                <a:endParaRPr lang="en-US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413822" y="5733746"/>
                <a:ext cx="1343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Permanent</a:t>
                </a:r>
                <a:r>
                  <a:rPr lang="es-CO" b="1" dirty="0" smtClean="0"/>
                  <a:t> </a:t>
                </a:r>
                <a:endParaRPr lang="en-US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43416" y="5721544"/>
                <a:ext cx="1416531" cy="407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Temporary</a:t>
                </a:r>
                <a:endParaRPr lang="en-US" b="1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269723" y="5677473"/>
                <a:ext cx="13887" cy="619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9588944" y="4672293"/>
              <a:ext cx="1344719" cy="367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Temporary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76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27" y="191193"/>
            <a:ext cx="7688003" cy="6495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1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1120" y="447040"/>
            <a:ext cx="12029440" cy="5486400"/>
            <a:chOff x="71120" y="447040"/>
            <a:chExt cx="12029440" cy="54864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r="6805"/>
            <a:stretch/>
          </p:blipFill>
          <p:spPr>
            <a:xfrm>
              <a:off x="204629" y="556577"/>
              <a:ext cx="9666923" cy="52673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5060" y="2890201"/>
              <a:ext cx="2095500" cy="60007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71120" y="447040"/>
              <a:ext cx="12029440" cy="54864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2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5382" y="497465"/>
            <a:ext cx="9153236" cy="51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2" name="Group 11"/>
            <p:cNvGrpSpPr/>
            <p:nvPr/>
          </p:nvGrpSpPr>
          <p:grpSpPr>
            <a:xfrm>
              <a:off x="6099305" y="276423"/>
              <a:ext cx="5379720" cy="5501642"/>
              <a:chOff x="6448368" y="618169"/>
              <a:chExt cx="5379720" cy="550164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8098" t="6643" r="14522"/>
              <a:stretch/>
            </p:blipFill>
            <p:spPr>
              <a:xfrm>
                <a:off x="6448368" y="618170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448368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2851" y="276423"/>
              <a:ext cx="5379720" cy="5501641"/>
              <a:chOff x="319725" y="618169"/>
              <a:chExt cx="5379720" cy="550164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7798" t="8766" r="4422" b="7994"/>
              <a:stretch/>
            </p:blipFill>
            <p:spPr>
              <a:xfrm>
                <a:off x="319725" y="61816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19725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7316" y="582548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25448" y="58254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17981" y="6534447"/>
            <a:ext cx="719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5.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0" name="Group 9"/>
            <p:cNvGrpSpPr/>
            <p:nvPr/>
          </p:nvGrpSpPr>
          <p:grpSpPr>
            <a:xfrm>
              <a:off x="472440" y="323849"/>
              <a:ext cx="5379720" cy="5501642"/>
              <a:chOff x="441960" y="822958"/>
              <a:chExt cx="5379720" cy="55016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8098" t="6643" r="14522"/>
              <a:stretch/>
            </p:blipFill>
            <p:spPr>
              <a:xfrm>
                <a:off x="441960" y="82295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1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34100" y="323848"/>
              <a:ext cx="5379720" cy="5501641"/>
              <a:chOff x="6156960" y="822958"/>
              <a:chExt cx="5379720" cy="550164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10574" t="6074" r="14717" b="321"/>
              <a:stretch/>
            </p:blipFill>
            <p:spPr>
              <a:xfrm>
                <a:off x="6156960" y="822958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68079" y="591347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16211" y="5913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817981" y="6534447"/>
            <a:ext cx="632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s-CO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4" t="4536" r="5564" b="6853"/>
            <a:stretch/>
          </p:blipFill>
          <p:spPr>
            <a:xfrm>
              <a:off x="355600" y="2269069"/>
              <a:ext cx="10577412" cy="2160691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338809" y="4025718"/>
              <a:ext cx="51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Yuca</a:t>
              </a:r>
              <a:endParaRPr lang="en-US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55881" y="3984058"/>
              <a:ext cx="582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Pasto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11303" y="2438183"/>
              <a:ext cx="1184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52704" y="2355317"/>
              <a:ext cx="1184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97189" y="2305246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442046" y="3964102"/>
              <a:ext cx="672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Cereza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6" t="5446" r="5215"/>
            <a:stretch/>
          </p:blipFill>
          <p:spPr>
            <a:xfrm>
              <a:off x="492032" y="4493512"/>
              <a:ext cx="10485121" cy="230559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7259" y="6182247"/>
              <a:ext cx="862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Aguacate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52181" y="5944165"/>
              <a:ext cx="1299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dirty="0" smtClean="0">
                  <a:solidFill>
                    <a:srgbClr val="FF0000"/>
                  </a:solidFill>
                </a:rPr>
                <a:t>Arboles Maderables</a:t>
              </a:r>
              <a:endParaRPr lang="en-US" sz="2400" dirty="0" err="1">
                <a:solidFill>
                  <a:srgbClr val="FF0000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92032" y="0"/>
              <a:ext cx="10485121" cy="2281487"/>
              <a:chOff x="631867" y="298559"/>
              <a:chExt cx="10395262" cy="228148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22" r="5215" b="6435"/>
              <a:stretch/>
            </p:blipFill>
            <p:spPr>
              <a:xfrm>
                <a:off x="631867" y="298559"/>
                <a:ext cx="10395262" cy="2281487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480455" y="2113207"/>
                <a:ext cx="87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>
                    <a:solidFill>
                      <a:srgbClr val="FF0000"/>
                    </a:solidFill>
                  </a:rPr>
                  <a:t>D</a:t>
                </a:r>
                <a:r>
                  <a:rPr lang="es-CO" sz="1400" dirty="0" smtClean="0">
                    <a:solidFill>
                      <a:srgbClr val="FF0000"/>
                    </a:solidFill>
                  </a:rPr>
                  <a:t>escanso</a:t>
                </a:r>
                <a:endParaRPr lang="en-US" sz="2400" dirty="0" err="1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7889" y="2113207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smtClean="0">
                    <a:solidFill>
                      <a:srgbClr val="FF0000"/>
                    </a:solidFill>
                  </a:rPr>
                  <a:t>Guineo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90986" y="691566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73941" y="608842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199546" y="446783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11099" y="4661059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5600" y="0"/>
              <a:ext cx="11115838" cy="679910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5600" y="2276683"/>
              <a:ext cx="1111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5600" y="4474035"/>
              <a:ext cx="11115838" cy="194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0977153" y="0"/>
              <a:ext cx="0" cy="6799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065437" y="96507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069445" y="31906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71047" y="54616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51043" y="31028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9034" y="4656824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47917" y="618426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Cana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104904" y="1860664"/>
              <a:ext cx="694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Tabaco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60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r="5683"/>
            <a:stretch/>
          </p:blipFill>
          <p:spPr>
            <a:xfrm>
              <a:off x="424740" y="4427109"/>
              <a:ext cx="10483273" cy="237199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5" r="5985" b="6534"/>
            <a:stretch/>
          </p:blipFill>
          <p:spPr>
            <a:xfrm>
              <a:off x="399988" y="2163669"/>
              <a:ext cx="10483272" cy="227907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6" t="4699" r="5908" b="6245"/>
            <a:stretch/>
          </p:blipFill>
          <p:spPr>
            <a:xfrm>
              <a:off x="399988" y="73891"/>
              <a:ext cx="10483272" cy="2171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55600" y="0"/>
              <a:ext cx="11115838" cy="679910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55600" y="2276683"/>
              <a:ext cx="1111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5600" y="4474035"/>
              <a:ext cx="11115838" cy="194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977153" y="0"/>
              <a:ext cx="0" cy="6799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1065437" y="96507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69445" y="31906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071047" y="54616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977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9728" y="1120232"/>
            <a:ext cx="461665" cy="13882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CO" dirty="0" smtClean="0"/>
              <a:t>Mann Kendall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0387" y="4639180"/>
            <a:ext cx="461665" cy="6052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CO" dirty="0" smtClean="0"/>
              <a:t>CCDC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71129" y="33839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2011 - 2014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648037" y="33839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2014 - 2019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424945" y="32558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2011 - 2019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" y="855505"/>
            <a:ext cx="3476625" cy="25050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54970" y="33123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42%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176229" y="33124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76229" y="61387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71%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18993" y="613644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1%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925" y="855505"/>
            <a:ext cx="3400425" cy="2505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451" y="3721284"/>
            <a:ext cx="3390900" cy="24765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733711" y="331233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51%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33711" y="613541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1%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732" y="858591"/>
            <a:ext cx="3400425" cy="25431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258" y="3721284"/>
            <a:ext cx="3409950" cy="24765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30909" y="338391"/>
            <a:ext cx="11674764" cy="61663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30909" y="3681671"/>
            <a:ext cx="1167476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72157" y="338391"/>
            <a:ext cx="0" cy="61663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425139" y="338391"/>
            <a:ext cx="0" cy="61663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115066" y="338391"/>
            <a:ext cx="0" cy="61663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092372" y="33123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805340" y="334554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1605101" y="33474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092372" y="618401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811284" y="616660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624589" y="615971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1605101" y="3370584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819310" y="3373389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123486" y="3377840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123486" y="6193249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14330" y="6191787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1605101" y="6191787"/>
            <a:ext cx="300572" cy="3109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l="1447"/>
          <a:stretch/>
        </p:blipFill>
        <p:spPr>
          <a:xfrm>
            <a:off x="810767" y="3754306"/>
            <a:ext cx="3445107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122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51</cp:revision>
  <dcterms:created xsi:type="dcterms:W3CDTF">2020-11-11T21:50:45Z</dcterms:created>
  <dcterms:modified xsi:type="dcterms:W3CDTF">2021-01-18T00:48:44Z</dcterms:modified>
</cp:coreProperties>
</file>